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  <p:pic>
        <p:nvPicPr>
          <p:cNvPr id="9" name="图片 8" descr="电子屏3-0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>
              <a:effectLst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表格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宋体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董晓帆</cp:lastModifiedBy>
  <cp:revision>11</cp:revision>
  <dcterms:created xsi:type="dcterms:W3CDTF">2023-08-01T11:39:15Z</dcterms:created>
  <dcterms:modified xsi:type="dcterms:W3CDTF">2023-08-01T11:39:15Z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2052-5.4.1.7920</vt:lpwstr>
  </property>
  <property fmtid="{D5CDD505-2E9C-101B-9397-08002B2CF9AE}" pid="3" name="ICV">
    <vt:lpwstr>2E92A3FB8C8105D0E3EEC864A9433576_43</vt:lpwstr>
  </property>
</Properties>
</file>