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3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127" d="100"/>
          <a:sy n="127" d="100"/>
        </p:scale>
        <p:origin x="1952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  <p:pic>
        <p:nvPicPr>
          <p:cNvPr id="7" name="图片 6" descr="电子屏3-0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"/>
            <a:ext cx="12245340" cy="6857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>
              <a:effectLst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表格</Application>
  <PresentationFormat>宽屏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宋体</vt:lpstr>
      <vt:lpstr>Wingdings</vt:lpstr>
      <vt:lpstr>Calibri</vt:lpstr>
      <vt:lpstr>Helvetica Neue</vt:lpstr>
      <vt:lpstr>汉仪书宋二KW</vt:lpstr>
      <vt:lpstr>微软雅黑</vt:lpstr>
      <vt:lpstr>宋体</vt:lpstr>
      <vt:lpstr>Arial Unicode MS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董晓帆</cp:lastModifiedBy>
  <cp:revision>14</cp:revision>
  <dcterms:created xsi:type="dcterms:W3CDTF">2023-08-01T12:32:23Z</dcterms:created>
  <dcterms:modified xsi:type="dcterms:W3CDTF">2023-08-01T12:32:23Z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2052-5.4.1.7920</vt:lpwstr>
  </property>
  <property fmtid="{D5CDD505-2E9C-101B-9397-08002B2CF9AE}" pid="3" name="ICV">
    <vt:lpwstr>1FCC71744E67921822EFC8649A8E7CCC_43</vt:lpwstr>
  </property>
</Properties>
</file>