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  <p:pic>
        <p:nvPicPr>
          <p:cNvPr id="8" name="图片 7" descr="电子屏3-0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5"/>
            <a:ext cx="12253595" cy="6857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表格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宋体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董晓帆</cp:lastModifiedBy>
  <cp:revision>14</cp:revision>
  <dcterms:created xsi:type="dcterms:W3CDTF">2023-08-01T12:32:45Z</dcterms:created>
  <dcterms:modified xsi:type="dcterms:W3CDTF">2023-08-01T12:32:45Z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2052-5.4.1.7920</vt:lpwstr>
  </property>
  <property fmtid="{D5CDD505-2E9C-101B-9397-08002B2CF9AE}" pid="3" name="ICV">
    <vt:lpwstr>13FA4D6EDBD86E7C05EFC8641F836878_43</vt:lpwstr>
  </property>
</Properties>
</file>